
<file path=[Content_Types].xml><?xml version="1.0" encoding="utf-8"?>
<Types xmlns="http://schemas.openxmlformats.org/package/2006/content-types"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56" r:id="rId3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5.xml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microsoft.com/office/2007/relationships/media" Target="../media/audio3.wav"/><Relationship Id="rId4" Type="http://schemas.openxmlformats.org/officeDocument/2006/relationships/audio" Target="../media/audio3.wav"/><Relationship Id="rId3" Type="http://schemas.openxmlformats.org/officeDocument/2006/relationships/image" Target="../media/image1.png"/><Relationship Id="rId2" Type="http://schemas.microsoft.com/office/2007/relationships/media" Target="../media/audio2.wav"/><Relationship Id="rId1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microsoft.com/office/2007/relationships/media" Target="../media/audio4.wav"/><Relationship Id="rId1" Type="http://schemas.openxmlformats.org/officeDocument/2006/relationships/audio" Target="../media/audio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Lab. – Basic Signal and Specgram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10690"/>
            <a:ext cx="10852237" cy="648000"/>
          </a:xfrm>
        </p:spPr>
        <p:txBody>
          <a:bodyPr/>
          <a:p>
            <a:pPr algn="ctr"/>
            <a:r>
              <a:rPr lang="zh-CN" altLang="en-US"/>
              <a:t>錄音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758190"/>
            <a:ext cx="10852150" cy="6004560"/>
          </a:xfrm>
        </p:spPr>
        <p:txBody>
          <a:bodyPr/>
          <a:p>
            <a:r>
              <a:rPr lang="zh-CN" altLang="en-US"/>
              <a:t>音频文件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音频文件信息</a:t>
            </a:r>
            <a:endParaRPr lang="zh-CN" altLang="en-US"/>
          </a:p>
          <a:p>
            <a:pPr lvl="1"/>
            <a:r>
              <a:rPr lang="zh-CN" altLang="en-US"/>
              <a:t>格式：</a:t>
            </a:r>
            <a:r>
              <a:rPr lang="en-US" altLang="zh-CN"/>
              <a:t>wav</a:t>
            </a:r>
            <a:r>
              <a:t>文件</a:t>
            </a:r>
          </a:p>
          <a:p>
            <a:pPr lvl="1"/>
            <a:r>
              <a:t>种类：音乐</a:t>
            </a:r>
            <a:endParaRPr lang="zh-CN" altLang="en-US"/>
          </a:p>
          <a:p>
            <a:r>
              <a:rPr lang="zh-CN" altLang="en-US"/>
              <a:t>音频文件頻譜</a:t>
            </a:r>
            <a:endParaRPr lang="zh-CN" altLang="en-US"/>
          </a:p>
          <a:p>
            <a:pPr lvl="1"/>
            <a:r>
              <a:rPr lang="zh-CN" altLang="en-US"/>
              <a:t>如右图👉</a:t>
            </a:r>
            <a:endParaRPr lang="zh-CN" altLang="en-US"/>
          </a:p>
          <a:p>
            <a:r>
              <a:rPr lang="zh-CN" altLang="en-US"/>
              <a:t>程序代码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fash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72820" y="1075055"/>
            <a:ext cx="619125" cy="61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50" y="836930"/>
            <a:ext cx="4933950" cy="3790950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/>
        </p:nvGraphicFramePr>
        <p:xfrm>
          <a:off x="547370" y="4249420"/>
          <a:ext cx="6520180" cy="2383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0180"/>
              </a:tblGrid>
              <a:tr h="23837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%第一部分：录音（获取录音）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新宋体" panose="02010609030101010101" charset="-122"/>
                        <a:ea typeface="新宋体" panose="02010609030101010101" charset="-122"/>
                        <a:cs typeface="新宋体" panose="0201060903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[s , fs] = audioread('F:\temp\fash.wav');   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%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读取音频文件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新宋体" panose="02010609030101010101" charset="-122"/>
                        <a:ea typeface="新宋体" panose="02010609030101010101" charset="-122"/>
                        <a:cs typeface="新宋体" panose="0201060903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y = s(:,1);     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%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获取单声道数据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新宋体" panose="02010609030101010101" charset="-122"/>
                        <a:ea typeface="新宋体" panose="02010609030101010101" charset="-122"/>
                        <a:cs typeface="新宋体" panose="0201060903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 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%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制作频谱图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新宋体" panose="02010609030101010101" charset="-122"/>
                        <a:ea typeface="新宋体" panose="02010609030101010101" charset="-122"/>
                        <a:cs typeface="新宋体" panose="0201060903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f = fftshift(fft(y));    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新宋体" panose="02010609030101010101" charset="-122"/>
                        <a:ea typeface="新宋体" panose="02010609030101010101" charset="-122"/>
                        <a:cs typeface="新宋体" panose="0201060903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w = linspace(-fs/2,fs/2,length(y));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新宋体" panose="02010609030101010101" charset="-122"/>
                        <a:ea typeface="新宋体" panose="02010609030101010101" charset="-122"/>
                        <a:cs typeface="新宋体" panose="0201060903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plot(w,abs(f));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新宋体" panose="02010609030101010101" charset="-122"/>
                        <a:ea typeface="新宋体" panose="02010609030101010101" charset="-122"/>
                        <a:cs typeface="新宋体" panose="0201060903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subplot(111)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新宋体" panose="02010609030101010101" charset="-122"/>
                        <a:ea typeface="新宋体" panose="02010609030101010101" charset="-122"/>
                        <a:cs typeface="新宋体" panose="0201060903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sound(s,fs)  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%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新宋体" panose="02010609030101010101" charset="-122"/>
                          <a:ea typeface="新宋体" panose="02010609030101010101" charset="-122"/>
                          <a:cs typeface="新宋体" panose="02010609030101010101" charset="-122"/>
                        </a:rPr>
                        <a:t>播放音频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新宋体" panose="02010609030101010101" charset="-122"/>
                        <a:ea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3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MATLAB操作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音檔出最大值，最小值與平均值</a:t>
            </a:r>
            <a:endParaRPr lang="zh-CN" altLang="en-US"/>
          </a:p>
          <a:p>
            <a:pPr lvl="1"/>
            <a:r>
              <a:rPr lang="zh-CN" altLang="en-US"/>
              <a:t>最大值： 0.9989</a:t>
            </a:r>
            <a:endParaRPr lang="zh-CN" altLang="en-US"/>
          </a:p>
          <a:p>
            <a:pPr lvl="1"/>
            <a:r>
              <a:rPr lang="zh-CN" altLang="en-US"/>
              <a:t>最小值：-0.9961</a:t>
            </a:r>
            <a:r>
              <a:rPr lang="en-US" altLang="zh-CN"/>
              <a:t>			</a:t>
            </a:r>
            <a:endParaRPr lang="zh-CN" altLang="en-US"/>
          </a:p>
          <a:p>
            <a:pPr lvl="1"/>
            <a:r>
              <a:rPr lang="zh-CN" altLang="en-US"/>
              <a:t>平均值：1.5690e-06</a:t>
            </a:r>
            <a:endParaRPr lang="zh-CN" altLang="en-US"/>
          </a:p>
          <a:p>
            <a:r>
              <a:rPr lang="zh-CN" altLang="en-US"/>
              <a:t>快轉</a:t>
            </a:r>
            <a:endParaRPr lang="zh-CN" altLang="en-US"/>
          </a:p>
          <a:p>
            <a:pPr lvl="1"/>
            <a:r>
              <a:rPr lang="zh-CN" altLang="en-US"/>
              <a:t>audiowrite('F:\temp\fash_fast.wav',y,fs*2); </a:t>
            </a:r>
            <a:endParaRPr lang="zh-CN" altLang="en-US"/>
          </a:p>
          <a:p>
            <a:pPr lvl="1"/>
            <a:r>
              <a:rPr lang="zh-CN" altLang="en-US"/>
              <a:t>频谱图（右上</a:t>
            </a:r>
            <a:r>
              <a:rPr lang="en-US" altLang="zh-CN"/>
              <a:t>↗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慢轉</a:t>
            </a:r>
            <a:endParaRPr lang="zh-CN" altLang="en-US"/>
          </a:p>
          <a:p>
            <a:pPr lvl="1"/>
            <a:r>
              <a:rPr>
                <a:sym typeface="+mn-ea"/>
              </a:rPr>
              <a:t>audiowrite('F:\temp\fash_fast.wav',y,fs</a:t>
            </a:r>
            <a:r>
              <a:rPr lang="en-US" altLang="zh-CN">
                <a:sym typeface="+mn-ea"/>
              </a:rPr>
              <a:t>/</a:t>
            </a:r>
            <a:r>
              <a:rPr>
                <a:sym typeface="+mn-ea"/>
              </a:rPr>
              <a:t>2); </a:t>
            </a:r>
            <a:endParaRPr lang="zh-CN" altLang="en-US"/>
          </a:p>
          <a:p>
            <a:pPr lvl="1"/>
            <a:r>
              <a:rPr>
                <a:sym typeface="+mn-ea"/>
              </a:rPr>
              <a:t>频谱图（右下</a:t>
            </a:r>
            <a:r>
              <a:rPr lang="en-US" altLang="zh-CN">
                <a:sym typeface="+mn-ea"/>
              </a:rPr>
              <a:t>↘</a:t>
            </a:r>
            <a:r>
              <a:rPr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4" name="fash_fas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33220" y="3062605"/>
            <a:ext cx="496570" cy="458470"/>
          </a:xfrm>
          <a:prstGeom prst="rect">
            <a:avLst/>
          </a:prstGeom>
        </p:spPr>
      </p:pic>
      <p:pic>
        <p:nvPicPr>
          <p:cNvPr id="5" name="fash_slow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57655" y="4394835"/>
            <a:ext cx="496570" cy="487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620" y="677545"/>
            <a:ext cx="3211830" cy="2640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0620" y="3851910"/>
            <a:ext cx="3377565" cy="27412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程式改寫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改寫出能以下列方式調變之前錄製的聲音，產生調變後的數位訊號</a:t>
            </a:r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修改程序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690" y="1846580"/>
            <a:ext cx="3381375" cy="44767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1075690" y="3113405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7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y = y(:,1);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T = 1/fs;   %采样周期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t = (1:length(y))*T;    %采样时间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f = fs/8;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w = 2 * pi *f;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%A = 100*exp(-t); 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A = 5;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f_mom = 200;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Y = A*cos(f_mom * t.^2 + w * t + y');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7290" y="915035"/>
            <a:ext cx="4743450" cy="3743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15035"/>
            <a:ext cx="4610100" cy="3876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92075"/>
            <a:ext cx="6042660" cy="647700"/>
          </a:xfrm>
        </p:spPr>
        <p:txBody>
          <a:bodyPr/>
          <a:p>
            <a:pPr algn="ctr"/>
            <a:r>
              <a:rPr lang="zh-CN" altLang="en-US"/>
              <a:t>手機號碼的撥號聲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96035"/>
            <a:ext cx="6361430" cy="5041265"/>
          </a:xfrm>
        </p:spPr>
        <p:txBody>
          <a:bodyPr/>
          <a:p>
            <a:r>
              <a:rPr lang="zh-CN" altLang="en-US"/>
              <a:t>参数设置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sample = 8000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Number of Key = 11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key = 18998500820</a:t>
            </a:r>
            <a:endParaRPr lang="zh-CN" altLang="en-US"/>
          </a:p>
          <a:p>
            <a:r>
              <a:rPr lang="zh-CN" altLang="en-US"/>
              <a:t>播音效果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频率图展示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call_0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83005" y="3507105"/>
            <a:ext cx="619125" cy="619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05" y="3091180"/>
            <a:ext cx="4819650" cy="349567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/>
        </p:nvGraphicFramePr>
        <p:xfrm>
          <a:off x="7112635" y="92075"/>
          <a:ext cx="5017135" cy="671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135"/>
              </a:tblGrid>
              <a:tr h="67119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fs=8000;      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sym typeface="+mn-ea"/>
                        </a:rPr>
                        <a:t>fftsize=256;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flt=[697,770,852,941];    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sym typeface="+mn-ea"/>
                        </a:rPr>
                        <a:t>fht=[1209,1336,1477,1633];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keypad=[14  1  2  3  5  6  7  9 10 11  4  8 12 16 13 15];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sample = input('sample=');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n=1:sample;     h=hann(sample)';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yyy=[];        number = input('Number of Key=');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for i=1:number,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key = input('Key=');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key = keypad(key+1);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col = rem(key,4);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if col==0,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   col=4;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end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row = (key-col)/4+1;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fl = flt(row)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fh = fht(col)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dwl = 2*pi*fl/fs;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dwh = 2*pi*fh/fs;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y=cos(dwl*n)+cos(dwh*n);   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y = y.*h;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   yyy = [yyy y];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end   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subplot(311);plot(yyy)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axis('tight');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xlabel('sample');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subplot(312);specgram(yyy,fftsize,fs)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xlabel('time');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xxx=-fs/2:fs/length(yyy):fs/2-fs/length(yyy);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subplot(313);plot(xxx,abs(fftshift(fft(yyy))))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axis('tight');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xlabel('frequency');     shg</a:t>
                      </a:r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1456</Words>
  <Application>WPS 演示</Application>
  <PresentationFormat>宽屏</PresentationFormat>
  <Paragraphs>107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Arial Unicode MS</vt:lpstr>
      <vt:lpstr>仿宋</vt:lpstr>
      <vt:lpstr>新宋体</vt:lpstr>
      <vt:lpstr>等线 Light</vt:lpstr>
      <vt:lpstr>等线</vt:lpstr>
      <vt:lpstr>楷体</vt:lpstr>
      <vt:lpstr>Office 主题​​</vt:lpstr>
      <vt:lpstr>Lab. – Basic Signal and Specgram</vt:lpstr>
      <vt:lpstr>錄音</vt:lpstr>
      <vt:lpstr>MATLAB操作</vt:lpstr>
      <vt:lpstr>程式改寫</vt:lpstr>
      <vt:lpstr>PowerPoint 演示文稿</vt:lpstr>
      <vt:lpstr>手機號碼的撥號聲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acer</cp:lastModifiedBy>
  <cp:revision>19</cp:revision>
  <dcterms:created xsi:type="dcterms:W3CDTF">2019-11-11T16:18:00Z</dcterms:created>
  <dcterms:modified xsi:type="dcterms:W3CDTF">2019-11-11T17:58:10Z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